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16"/>
  </p:notesMasterIdLst>
  <p:handoutMasterIdLst>
    <p:handoutMasterId r:id="rId17"/>
  </p:handoutMasterIdLst>
  <p:sldIdLst>
    <p:sldId id="322" r:id="rId5"/>
    <p:sldId id="317" r:id="rId6"/>
    <p:sldId id="330" r:id="rId7"/>
    <p:sldId id="305" r:id="rId8"/>
    <p:sldId id="331" r:id="rId9"/>
    <p:sldId id="332" r:id="rId10"/>
    <p:sldId id="333" r:id="rId11"/>
    <p:sldId id="334" r:id="rId12"/>
    <p:sldId id="308" r:id="rId13"/>
    <p:sldId id="309" r:id="rId14"/>
    <p:sldId id="310" r:id="rId15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ekly Intro - White BG" id="{B4587B1E-BB88-4173-8339-2929187587A5}">
          <p14:sldIdLst>
            <p14:sldId id="322"/>
            <p14:sldId id="317"/>
            <p14:sldId id="330"/>
            <p14:sldId id="305"/>
            <p14:sldId id="331"/>
            <p14:sldId id="332"/>
            <p14:sldId id="333"/>
            <p14:sldId id="334"/>
            <p14:sldId id="308"/>
            <p14:sldId id="309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RY H'NG WEI JAY" userId="87fb6025-ef56-4ae8-adab-26709940aa0d" providerId="ADAL" clId="{684602EB-3EBC-4784-9897-F7773350DA06}"/>
    <pc:docChg chg="sldOrd">
      <pc:chgData name="HARRY H'NG WEI JAY" userId="87fb6025-ef56-4ae8-adab-26709940aa0d" providerId="ADAL" clId="{684602EB-3EBC-4784-9897-F7773350DA06}" dt="2023-11-15T13:58:22.613" v="0" actId="20578"/>
      <pc:docMkLst>
        <pc:docMk/>
      </pc:docMkLst>
      <pc:sldChg chg="ord">
        <pc:chgData name="HARRY H'NG WEI JAY" userId="87fb6025-ef56-4ae8-adab-26709940aa0d" providerId="ADAL" clId="{684602EB-3EBC-4784-9897-F7773350DA06}" dt="2023-11-15T13:58:22.613" v="0" actId="20578"/>
        <pc:sldMkLst>
          <pc:docMk/>
          <pc:sldMk cId="2974209614" sldId="334"/>
        </pc:sldMkLst>
      </pc:sldChg>
    </pc:docChg>
  </pc:docChgLst>
  <pc:docChgLst>
    <pc:chgData name="LIM CHIN YU" userId="S::tp063923@mail.apu.edu.my::ff6aa472-dda2-4374-a833-1ddeb24eeb3d" providerId="AD" clId="Web-{164EC19E-B40E-43BE-8564-31C3D56D6583}"/>
    <pc:docChg chg="sldOrd">
      <pc:chgData name="LIM CHIN YU" userId="S::tp063923@mail.apu.edu.my::ff6aa472-dda2-4374-a833-1ddeb24eeb3d" providerId="AD" clId="Web-{164EC19E-B40E-43BE-8564-31C3D56D6583}" dt="2023-10-11T03:16:29.498" v="0"/>
      <pc:docMkLst>
        <pc:docMk/>
      </pc:docMkLst>
      <pc:sldChg chg="ord">
        <pc:chgData name="LIM CHIN YU" userId="S::tp063923@mail.apu.edu.my::ff6aa472-dda2-4374-a833-1ddeb24eeb3d" providerId="AD" clId="Web-{164EC19E-B40E-43BE-8564-31C3D56D6583}" dt="2023-10-11T03:16:29.498" v="0"/>
        <pc:sldMkLst>
          <pc:docMk/>
          <pc:sldMk cId="367685497" sldId="332"/>
        </pc:sldMkLst>
      </pc:sldChg>
    </pc:docChg>
  </pc:docChgLst>
  <pc:docChgLst>
    <pc:chgData name="Ts. Umapathy Eaganathan" userId="3e88f75f-24f1-45dc-9c56-d37a15a72da6" providerId="ADAL" clId="{731B5D0D-57D0-469A-A7B1-23F4FB18F0F9}"/>
    <pc:docChg chg="modMainMaster">
      <pc:chgData name="Ts. Umapathy Eaganathan" userId="3e88f75f-24f1-45dc-9c56-d37a15a72da6" providerId="ADAL" clId="{731B5D0D-57D0-469A-A7B1-23F4FB18F0F9}" dt="2024-01-08T15:54:25.810" v="53" actId="20577"/>
      <pc:docMkLst>
        <pc:docMk/>
      </pc:docMkLst>
      <pc:sldMasterChg chg="modSp mod">
        <pc:chgData name="Ts. Umapathy Eaganathan" userId="3e88f75f-24f1-45dc-9c56-d37a15a72da6" providerId="ADAL" clId="{731B5D0D-57D0-469A-A7B1-23F4FB18F0F9}" dt="2024-01-08T15:54:25.810" v="53" actId="20577"/>
        <pc:sldMasterMkLst>
          <pc:docMk/>
          <pc:sldMasterMk cId="0" sldId="2147483651"/>
        </pc:sldMasterMkLst>
        <pc:spChg chg="mod">
          <ac:chgData name="Ts. Umapathy Eaganathan" userId="3e88f75f-24f1-45dc-9c56-d37a15a72da6" providerId="ADAL" clId="{731B5D0D-57D0-469A-A7B1-23F4FB18F0F9}" dt="2024-01-08T15:54:18.421" v="39" actId="20577"/>
          <ac:spMkLst>
            <pc:docMk/>
            <pc:sldMasterMk cId="0" sldId="2147483651"/>
            <ac:spMk id="3" creationId="{86DC117F-9549-84AD-C279-A42AEB20D920}"/>
          </ac:spMkLst>
        </pc:spChg>
        <pc:spChg chg="mod">
          <ac:chgData name="Ts. Umapathy Eaganathan" userId="3e88f75f-24f1-45dc-9c56-d37a15a72da6" providerId="ADAL" clId="{731B5D0D-57D0-469A-A7B1-23F4FB18F0F9}" dt="2024-01-08T15:54:25.810" v="53" actId="20577"/>
          <ac:spMkLst>
            <pc:docMk/>
            <pc:sldMasterMk cId="0" sldId="2147483651"/>
            <ac:spMk id="8" creationId="{9EBD054F-4D2B-C683-DC2F-88927DD0A10B}"/>
          </ac:spMkLst>
        </pc:spChg>
      </pc:sldMasterChg>
    </pc:docChg>
  </pc:docChgLst>
  <pc:docChgLst>
    <pc:chgData name="YAM CHEN XI" userId="9bf51d19-8c78-4277-8113-1238b47640ab" providerId="ADAL" clId="{A72521BF-95E8-4AEF-9758-0F2BC96EC088}"/>
    <pc:docChg chg="undo custSel modSld">
      <pc:chgData name="YAM CHEN XI" userId="9bf51d19-8c78-4277-8113-1238b47640ab" providerId="ADAL" clId="{A72521BF-95E8-4AEF-9758-0F2BC96EC088}" dt="2023-10-11T02:58:09.574" v="5" actId="166"/>
      <pc:docMkLst>
        <pc:docMk/>
      </pc:docMkLst>
      <pc:sldChg chg="addSp modSp mod">
        <pc:chgData name="YAM CHEN XI" userId="9bf51d19-8c78-4277-8113-1238b47640ab" providerId="ADAL" clId="{A72521BF-95E8-4AEF-9758-0F2BC96EC088}" dt="2023-10-11T02:58:09.574" v="5" actId="166"/>
        <pc:sldMkLst>
          <pc:docMk/>
          <pc:sldMk cId="3978713318" sldId="331"/>
        </pc:sldMkLst>
        <pc:picChg chg="add mod">
          <ac:chgData name="YAM CHEN XI" userId="9bf51d19-8c78-4277-8113-1238b47640ab" providerId="ADAL" clId="{A72521BF-95E8-4AEF-9758-0F2BC96EC088}" dt="2023-10-11T02:58:01.078" v="3" actId="571"/>
          <ac:picMkLst>
            <pc:docMk/>
            <pc:sldMk cId="3978713318" sldId="331"/>
            <ac:picMk id="2" creationId="{C86EA946-C349-3D6C-841D-963067946172}"/>
          </ac:picMkLst>
        </pc:picChg>
        <pc:picChg chg="mod">
          <ac:chgData name="YAM CHEN XI" userId="9bf51d19-8c78-4277-8113-1238b47640ab" providerId="ADAL" clId="{A72521BF-95E8-4AEF-9758-0F2BC96EC088}" dt="2023-10-11T02:57:42.520" v="0" actId="1076"/>
          <ac:picMkLst>
            <pc:docMk/>
            <pc:sldMk cId="3978713318" sldId="331"/>
            <ac:picMk id="4" creationId="{5AA74415-8513-4F94-B80F-49E1A5A76D8D}"/>
          </ac:picMkLst>
        </pc:picChg>
        <pc:picChg chg="mod ord">
          <ac:chgData name="YAM CHEN XI" userId="9bf51d19-8c78-4277-8113-1238b47640ab" providerId="ADAL" clId="{A72521BF-95E8-4AEF-9758-0F2BC96EC088}" dt="2023-10-11T02:58:09.574" v="5" actId="166"/>
          <ac:picMkLst>
            <pc:docMk/>
            <pc:sldMk cId="3978713318" sldId="331"/>
            <ac:picMk id="6" creationId="{58844B66-BDFB-4CD1-BFC1-F34BBBEF5C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CT024-3-3 Distributed Computer Systems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Multithreading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>
            <a:extLst>
              <a:ext uri="{FF2B5EF4-FFF2-40B4-BE49-F238E27FC236}">
                <a16:creationId xmlns:a16="http://schemas.microsoft.com/office/drawing/2014/main" id="{E5A64D6D-4F7B-C4E6-3DF0-51112DC6C859}"/>
              </a:ext>
            </a:extLst>
          </p:cNvPr>
          <p:cNvSpPr txBox="1">
            <a:spLocks/>
          </p:cNvSpPr>
          <p:nvPr/>
        </p:nvSpPr>
        <p:spPr bwMode="auto">
          <a:xfrm>
            <a:off x="1436914" y="4295328"/>
            <a:ext cx="8810172" cy="711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MY"/>
              <a:t>Multithreading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8EE8B-4479-DBB2-A043-0D0A551A3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588" y="1429092"/>
            <a:ext cx="10724242" cy="711199"/>
          </a:xfrm>
        </p:spPr>
        <p:txBody>
          <a:bodyPr/>
          <a:lstStyle/>
          <a:p>
            <a:pPr marL="0" indent="0">
              <a:buNone/>
            </a:pPr>
            <a:r>
              <a:rPr lang="en-US" sz="6600" kern="0"/>
              <a:t>Distributed Computer   Systems</a:t>
            </a:r>
          </a:p>
          <a:p>
            <a:pPr marL="0" indent="0">
              <a:buNone/>
            </a:pPr>
            <a:r>
              <a:rPr lang="en-US" sz="2800" kern="0"/>
              <a:t>    CT024-3-3-DCOMS and VE </a:t>
            </a:r>
          </a:p>
          <a:p>
            <a:pPr marL="0" indent="0">
              <a:buNone/>
            </a:pPr>
            <a:r>
              <a:rPr lang="en-US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66905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7F542AB-FB67-5AAF-820C-AA9F1B93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/>
              <a:t>Summary / Recap of Main Points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31C98AAD-2143-4270-B689-CC42C04FAB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363" y="1697038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accent6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accent6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accent6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accent6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accent6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en-US" sz="1800" kern="0">
                <a:latin typeface="Arial" panose="020B0604020202020204" pitchFamily="34" charset="0"/>
                <a:cs typeface="Arial" panose="020B0604020202020204" pitchFamily="34" charset="0"/>
              </a:rPr>
              <a:t>Multithreading</a:t>
            </a:r>
          </a:p>
          <a:p>
            <a:r>
              <a:rPr lang="en-US" altLang="en-US" sz="1800" kern="0">
                <a:latin typeface="Arial" panose="020B0604020202020204" pitchFamily="34" charset="0"/>
                <a:cs typeface="Arial" panose="020B0604020202020204" pitchFamily="34" charset="0"/>
              </a:rPr>
              <a:t>Example Program</a:t>
            </a:r>
          </a:p>
        </p:txBody>
      </p:sp>
    </p:spTree>
    <p:extLst>
      <p:ext uri="{BB962C8B-B14F-4D97-AF65-F5344CB8AC3E}">
        <p14:creationId xmlns:p14="http://schemas.microsoft.com/office/powerpoint/2010/main" val="2877144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6A8566-4DD3-8921-A149-7D81DBCCC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/>
          <a:p>
            <a:r>
              <a:rPr lang="en-MY"/>
              <a:t>What To Expect Next Week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0CA82D-607C-591C-A7A4-9D4811ED9E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/>
              <a:t>In Class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E60516-14FA-6023-4EA0-3F1B5EAA0B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</a:t>
            </a:r>
            <a:r>
              <a:rPr lang="en-MY" err="1">
                <a:cs typeface="Calibri"/>
              </a:rPr>
              <a:t>ransaction</a:t>
            </a:r>
            <a:r>
              <a:rPr lang="en-MY">
                <a:cs typeface="Calibri"/>
              </a:rPr>
              <a:t> Management</a:t>
            </a:r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02936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/>
              <a:t>TOPIC LEARNING OUTCOMES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5BEAC-0823-2B3E-9D1B-4A6DA5417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At the end of this topic, you should be able to:</a:t>
            </a:r>
          </a:p>
          <a:p>
            <a:pPr marL="0" indent="0">
              <a:buNone/>
            </a:pPr>
            <a:endParaRPr lang="en-US" sz="2800"/>
          </a:p>
          <a:p>
            <a:pPr>
              <a:buNone/>
            </a:pPr>
            <a:r>
              <a:rPr lang="en-US" sz="2400"/>
              <a:t>Understand Multithreading</a:t>
            </a:r>
            <a:endParaRPr lang="en-US" sz="2800">
              <a:cs typeface="Calibri"/>
            </a:endParaRP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373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AEF439F-B30D-4092-B21F-27371D2D1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9600" indent="-609600">
              <a:lnSpc>
                <a:spcPct val="150000"/>
              </a:lnSpc>
            </a:pPr>
            <a:r>
              <a:rPr lang="en-US" sz="2800"/>
              <a:t>Understand the concept of Multithreading</a:t>
            </a:r>
          </a:p>
          <a:p>
            <a:pPr marL="609600" indent="-609600">
              <a:lnSpc>
                <a:spcPct val="150000"/>
              </a:lnSpc>
            </a:pPr>
            <a:r>
              <a:rPr lang="en-US" sz="2800"/>
              <a:t>Example Multithreading</a:t>
            </a:r>
          </a:p>
          <a:p>
            <a:pPr marL="609600" indent="-609600">
              <a:lnSpc>
                <a:spcPct val="150000"/>
              </a:lnSpc>
            </a:pPr>
            <a:r>
              <a:rPr lang="en-US" sz="2800"/>
              <a:t>Use Cases</a:t>
            </a:r>
          </a:p>
          <a:p>
            <a:pPr lvl="1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A2A597-31F7-48A1-BE7F-788284868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/>
              <a:t>Teaching Contents</a:t>
            </a:r>
          </a:p>
        </p:txBody>
      </p:sp>
    </p:spTree>
    <p:extLst>
      <p:ext uri="{BB962C8B-B14F-4D97-AF65-F5344CB8AC3E}">
        <p14:creationId xmlns:p14="http://schemas.microsoft.com/office/powerpoint/2010/main" val="4173923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75F7DE1-24B5-4E99-98D5-C6030E8640F4}"/>
              </a:ext>
            </a:extLst>
          </p:cNvPr>
          <p:cNvSpPr txBox="1"/>
          <p:nvPr/>
        </p:nvSpPr>
        <p:spPr>
          <a:xfrm>
            <a:off x="1319605" y="1140563"/>
            <a:ext cx="9552789" cy="59568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>
                <a:latin typeface="Arial" panose="020B0604020202020204" pitchFamily="34" charset="0"/>
              </a:rPr>
              <a:t>Two or more parts that can run concurrently and each part can handle a different task at the same time making optimal use of the available resources specially when your computer has multiple CPUs.</a:t>
            </a:r>
          </a:p>
          <a:p>
            <a:pPr algn="just">
              <a:lnSpc>
                <a:spcPct val="150000"/>
              </a:lnSpc>
            </a:pPr>
            <a:endParaRPr lang="en-US" sz="200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/>
              <a:t>Multi-threading extends the idea of multitasking into applications where you can subdivide specific operations within a single application into individual threads. Each of the threads can run in parallel.</a:t>
            </a:r>
          </a:p>
          <a:p>
            <a:pPr algn="just">
              <a:lnSpc>
                <a:spcPct val="150000"/>
              </a:lnSpc>
            </a:pPr>
            <a:endParaRPr lang="en-US" sz="2000"/>
          </a:p>
          <a:p>
            <a:pPr algn="just">
              <a:lnSpc>
                <a:spcPct val="150000"/>
              </a:lnSpc>
            </a:pPr>
            <a:r>
              <a:rPr lang="en-US" sz="2000"/>
              <a:t>Java is a </a:t>
            </a:r>
            <a:r>
              <a:rPr lang="en-US" sz="2000" i="1"/>
              <a:t>multi-threaded programming language</a:t>
            </a:r>
            <a:r>
              <a:rPr lang="en-US" sz="2000"/>
              <a:t> which means we can develop multi-threaded program using Java.</a:t>
            </a:r>
          </a:p>
          <a:p>
            <a:pPr algn="just">
              <a:lnSpc>
                <a:spcPct val="150000"/>
              </a:lnSpc>
            </a:pPr>
            <a:endParaRPr lang="en-US" sz="2000">
              <a:cs typeface="Arial"/>
            </a:endParaRPr>
          </a:p>
          <a:p>
            <a:pPr algn="just">
              <a:lnSpc>
                <a:spcPct val="150000"/>
              </a:lnSpc>
            </a:pPr>
            <a:endParaRPr lang="en-US">
              <a:latin typeface="+mj-lt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MY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Text Box 2">
            <a:extLst>
              <a:ext uri="{FF2B5EF4-FFF2-40B4-BE49-F238E27FC236}">
                <a16:creationId xmlns:a16="http://schemas.microsoft.com/office/drawing/2014/main" id="{741C100B-B327-4E2B-8559-EE16AD8F1852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966982" y="346113"/>
            <a:ext cx="283763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/>
              <a:t>Multithreading</a:t>
            </a:r>
            <a:endParaRPr lang="en-US" altLang="zh-TW" u="sng">
              <a:solidFill>
                <a:schemeClr val="accent6">
                  <a:lumMod val="75000"/>
                </a:schemeClr>
              </a:solidFill>
              <a:latin typeface="Century Gothic"/>
              <a:ea typeface="新細明體"/>
            </a:endParaRPr>
          </a:p>
        </p:txBody>
      </p:sp>
    </p:spTree>
    <p:extLst>
      <p:ext uri="{BB962C8B-B14F-4D97-AF65-F5344CB8AC3E}">
        <p14:creationId xmlns:p14="http://schemas.microsoft.com/office/powerpoint/2010/main" val="1222172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A74415-8513-4F94-B80F-49E1A5A76D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405" t="20553" r="5557" b="31427"/>
          <a:stretch/>
        </p:blipFill>
        <p:spPr>
          <a:xfrm>
            <a:off x="0" y="-83713"/>
            <a:ext cx="5666704" cy="35127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63D3D5-A124-439C-8CF5-0FE886AAB9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30" t="17914" r="2487" b="36003"/>
          <a:stretch/>
        </p:blipFill>
        <p:spPr>
          <a:xfrm>
            <a:off x="115910" y="3171422"/>
            <a:ext cx="5769735" cy="33710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778264-2F98-46BD-AF08-976BE7ED2D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699" t="46084" r="51018" b="4951"/>
          <a:stretch/>
        </p:blipFill>
        <p:spPr>
          <a:xfrm>
            <a:off x="5885645" y="2960531"/>
            <a:ext cx="3137153" cy="358193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86EA946-C349-3D6C-841D-9630679461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405" t="20553" r="5557" b="31427"/>
          <a:stretch/>
        </p:blipFill>
        <p:spPr>
          <a:xfrm>
            <a:off x="0" y="-125754"/>
            <a:ext cx="5666704" cy="35127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844B66-BDFB-4CD1-BFC1-F34BBBEF5C8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582" t="13864" r="2660" b="32086"/>
          <a:stretch/>
        </p:blipFill>
        <p:spPr>
          <a:xfrm>
            <a:off x="4462530" y="141668"/>
            <a:ext cx="3084490" cy="160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713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8831F37-F171-4DF6-8C42-16E5A045F7CC}"/>
              </a:ext>
            </a:extLst>
          </p:cNvPr>
          <p:cNvSpPr/>
          <p:nvPr/>
        </p:nvSpPr>
        <p:spPr>
          <a:xfrm>
            <a:off x="813778" y="267236"/>
            <a:ext cx="30650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914400" algn="l"/>
                <a:tab pos="1079500" algn="l"/>
                <a:tab pos="736600" algn="l"/>
                <a:tab pos="914400" algn="l"/>
              </a:tabLst>
            </a:pPr>
            <a:r>
              <a:rPr lang="ms-MY" b="1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Program with Multithreading shows the </a:t>
            </a: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914400" algn="l"/>
                <a:tab pos="1079500" algn="l"/>
                <a:tab pos="736600" algn="l"/>
                <a:tab pos="914400" algn="l"/>
              </a:tabLst>
            </a:pPr>
            <a:r>
              <a:rPr lang="ms-MY" b="1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Output as follows</a:t>
            </a:r>
            <a:endParaRPr lang="en-US" b="1">
              <a:solidFill>
                <a:srgbClr val="FF0000"/>
              </a:solidFill>
              <a:effectLst/>
              <a:latin typeface="N Helvetica Narrow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37B357-3BBE-496C-91F7-E5FFCFD411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03" t="43936" r="42181" b="22085"/>
          <a:stretch/>
        </p:blipFill>
        <p:spPr>
          <a:xfrm>
            <a:off x="566670" y="1558344"/>
            <a:ext cx="6993229" cy="434018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2DB92AC-80B0-4E7C-B463-D708B038747A}"/>
              </a:ext>
            </a:extLst>
          </p:cNvPr>
          <p:cNvSpPr/>
          <p:nvPr/>
        </p:nvSpPr>
        <p:spPr>
          <a:xfrm>
            <a:off x="3878835" y="186742"/>
            <a:ext cx="33472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914400" algn="l"/>
                <a:tab pos="1079500" algn="l"/>
                <a:tab pos="736600" algn="l"/>
                <a:tab pos="914400" algn="l"/>
              </a:tabLst>
            </a:pPr>
            <a:r>
              <a:rPr lang="ms-MY" sz="2400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So,how to write/develop multithreaded program?</a:t>
            </a:r>
            <a:endParaRPr lang="en-US" sz="2400" b="1">
              <a:effectLst/>
              <a:latin typeface="N Helvetica Narrow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85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BA01859-7C47-42AB-9AAB-2D6FC76C6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940" y="554038"/>
            <a:ext cx="6814958" cy="1143000"/>
          </a:xfrm>
        </p:spPr>
        <p:txBody>
          <a:bodyPr/>
          <a:lstStyle/>
          <a:p>
            <a:r>
              <a:rPr lang="en-US"/>
              <a:t>Creating a multithreaded program</a:t>
            </a:r>
            <a:br>
              <a:rPr lang="en-US"/>
            </a:b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7BF4E5D-D3C6-4983-AF14-425303B93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363" y="1697038"/>
            <a:ext cx="8229600" cy="4525962"/>
          </a:xfrm>
        </p:spPr>
        <p:txBody>
          <a:bodyPr/>
          <a:lstStyle/>
          <a:p>
            <a:pPr algn="just"/>
            <a:r>
              <a:rPr lang="en-US" sz="2000"/>
              <a:t>Step 1</a:t>
            </a:r>
          </a:p>
          <a:p>
            <a:pPr marL="0" indent="0" algn="just">
              <a:buNone/>
            </a:pPr>
            <a:r>
              <a:rPr lang="en-US" sz="2000"/>
              <a:t>     Create a </a:t>
            </a:r>
            <a:r>
              <a:rPr lang="en-US" sz="2000" b="1">
                <a:solidFill>
                  <a:srgbClr val="00B050"/>
                </a:solidFill>
              </a:rPr>
              <a:t>Thread</a:t>
            </a:r>
          </a:p>
          <a:p>
            <a:pPr marL="0" indent="0" algn="just">
              <a:buNone/>
            </a:pPr>
            <a:endParaRPr lang="en-US" sz="2000"/>
          </a:p>
          <a:p>
            <a:pPr algn="just"/>
            <a:r>
              <a:rPr lang="en-US" sz="2000"/>
              <a:t>Step 2</a:t>
            </a:r>
          </a:p>
          <a:p>
            <a:pPr marL="0" indent="0" algn="just">
              <a:buNone/>
            </a:pPr>
            <a:r>
              <a:rPr lang="en-US" sz="2000"/>
              <a:t>     Once a Thread object is created, you can start it by</a:t>
            </a:r>
          </a:p>
          <a:p>
            <a:pPr marL="0" indent="0" algn="just">
              <a:buNone/>
            </a:pPr>
            <a:r>
              <a:rPr lang="en-US" sz="2000"/>
              <a:t>     calling </a:t>
            </a:r>
            <a:r>
              <a:rPr lang="en-US" sz="2000" b="1">
                <a:solidFill>
                  <a:srgbClr val="00B050"/>
                </a:solidFill>
              </a:rPr>
              <a:t>start()</a:t>
            </a:r>
            <a:r>
              <a:rPr lang="en-US" sz="2000"/>
              <a:t> method, which executes a call to run( ) method. </a:t>
            </a:r>
          </a:p>
          <a:p>
            <a:pPr marL="0" indent="0" algn="just">
              <a:buNone/>
            </a:pPr>
            <a:endParaRPr lang="en-US" sz="2000"/>
          </a:p>
          <a:p>
            <a:pPr algn="just"/>
            <a:r>
              <a:rPr lang="en-US" sz="2000"/>
              <a:t>Step 3</a:t>
            </a:r>
          </a:p>
          <a:p>
            <a:pPr algn="just"/>
            <a:r>
              <a:rPr lang="en-US" sz="2000"/>
              <a:t>You need to implement a </a:t>
            </a:r>
            <a:r>
              <a:rPr lang="en-US" sz="2000" b="1">
                <a:solidFill>
                  <a:srgbClr val="00B050"/>
                </a:solidFill>
              </a:rPr>
              <a:t>run() </a:t>
            </a:r>
            <a:r>
              <a:rPr lang="en-US" sz="2000"/>
              <a:t>method complete business logic inside this method. </a:t>
            </a:r>
          </a:p>
          <a:p>
            <a:pPr marL="0" indent="0" algn="just">
              <a:buNone/>
            </a:pPr>
            <a:endParaRPr lang="en-US" sz="2000"/>
          </a:p>
          <a:p>
            <a:pPr marL="0" indent="0" algn="just">
              <a:buNone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193830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1063C8B-C361-493E-B61E-76D80488531B}"/>
              </a:ext>
            </a:extLst>
          </p:cNvPr>
          <p:cNvSpPr/>
          <p:nvPr/>
        </p:nvSpPr>
        <p:spPr>
          <a:xfrm>
            <a:off x="1052445" y="2546182"/>
            <a:ext cx="73972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>
                <a:solidFill>
                  <a:srgbClr val="000000"/>
                </a:solidFill>
                <a:latin typeface="+mj-lt"/>
              </a:rPr>
              <a:t>Multithreading Concept Demo using </a:t>
            </a:r>
            <a:r>
              <a:rPr lang="en-US" sz="2800" err="1">
                <a:solidFill>
                  <a:srgbClr val="000000"/>
                </a:solidFill>
                <a:latin typeface="+mj-lt"/>
              </a:rPr>
              <a:t>Netbeans</a:t>
            </a:r>
            <a:endParaRPr lang="en-US" sz="2800">
              <a:solidFill>
                <a:srgbClr val="000000"/>
              </a:solidFill>
              <a:latin typeface="+mj-lt"/>
            </a:endParaRPr>
          </a:p>
          <a:p>
            <a:pPr algn="just"/>
            <a:endParaRPr lang="en-US" sz="2800" b="0" i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931BF2E-22C7-425D-B507-1658CA1C3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274638"/>
            <a:ext cx="7042150" cy="1143000"/>
          </a:xfrm>
        </p:spPr>
        <p:txBody>
          <a:bodyPr/>
          <a:lstStyle/>
          <a:p>
            <a:r>
              <a:rPr lang="en-US"/>
              <a:t>Multithreading</a:t>
            </a:r>
          </a:p>
        </p:txBody>
      </p:sp>
    </p:spTree>
    <p:extLst>
      <p:ext uri="{BB962C8B-B14F-4D97-AF65-F5344CB8AC3E}">
        <p14:creationId xmlns:p14="http://schemas.microsoft.com/office/powerpoint/2010/main" val="2974209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BE26AC-FFD8-3FAA-8B73-8F6C7D7F3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Review Questions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AA6C378-81A2-21FE-E841-79AA8F096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What is Multithreading?</a:t>
            </a:r>
          </a:p>
          <a:p>
            <a:r>
              <a:rPr lang="en-US">
                <a:cs typeface="Calibri"/>
              </a:rPr>
              <a:t>List out the methods used for creating Multithreaded programme</a:t>
            </a:r>
          </a:p>
        </p:txBody>
      </p:sp>
    </p:spTree>
    <p:extLst>
      <p:ext uri="{BB962C8B-B14F-4D97-AF65-F5344CB8AC3E}">
        <p14:creationId xmlns:p14="http://schemas.microsoft.com/office/powerpoint/2010/main" val="3726883340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916254A6895E40A31E093E5C38CA38" ma:contentTypeVersion="9" ma:contentTypeDescription="Create a new document." ma:contentTypeScope="" ma:versionID="06f12010fc56d5a98bd6c3678ecd07d6">
  <xsd:schema xmlns:xsd="http://www.w3.org/2001/XMLSchema" xmlns:xs="http://www.w3.org/2001/XMLSchema" xmlns:p="http://schemas.microsoft.com/office/2006/metadata/properties" xmlns:ns2="5465b71e-750a-4d2c-81c7-03e5cb8e4740" xmlns:ns3="12773c8e-aaba-4c27-8145-fd97cf83fa2f" targetNamespace="http://schemas.microsoft.com/office/2006/metadata/properties" ma:root="true" ma:fieldsID="12383339287c99fd22b3657c9b16ebbe" ns2:_="" ns3:_="">
    <xsd:import namespace="5465b71e-750a-4d2c-81c7-03e5cb8e4740"/>
    <xsd:import namespace="12773c8e-aaba-4c27-8145-fd97cf83fa2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65b71e-750a-4d2c-81c7-03e5cb8e474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773c8e-aaba-4c27-8145-fd97cf83fa2f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A9F23B-F856-418B-B142-A07A64456D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65b71e-750a-4d2c-81c7-03e5cb8e4740"/>
    <ds:schemaRef ds:uri="12773c8e-aaba-4c27-8145-fd97cf83fa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ED3909F-E191-4C23-B23C-BA46B5ADDDA2}">
  <ds:schemaRefs>
    <ds:schemaRef ds:uri="http://www.w3.org/XML/1998/namespace"/>
    <ds:schemaRef ds:uri="http://schemas.openxmlformats.org/package/2006/metadata/core-properties"/>
    <ds:schemaRef ds:uri="5465b71e-750a-4d2c-81c7-03e5cb8e4740"/>
    <ds:schemaRef ds:uri="http://purl.org/dc/terms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238</Words>
  <Application>Microsoft Office PowerPoint</Application>
  <PresentationFormat>Widescreen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Century Gothic</vt:lpstr>
      <vt:lpstr>Montserrat</vt:lpstr>
      <vt:lpstr>N Helvetica Narrow</vt:lpstr>
      <vt:lpstr>PT Sans</vt:lpstr>
      <vt:lpstr>Times New Roman</vt:lpstr>
      <vt:lpstr>Verdana</vt:lpstr>
      <vt:lpstr>UCTI-Template-foundation-level</vt:lpstr>
      <vt:lpstr>PowerPoint Presentation</vt:lpstr>
      <vt:lpstr>TOPIC LEARNING OUTCOMES</vt:lpstr>
      <vt:lpstr>Teaching Contents</vt:lpstr>
      <vt:lpstr>Multithreading</vt:lpstr>
      <vt:lpstr>PowerPoint Presentation</vt:lpstr>
      <vt:lpstr>PowerPoint Presentation</vt:lpstr>
      <vt:lpstr>Creating a multithreaded program </vt:lpstr>
      <vt:lpstr>Multithreading</vt:lpstr>
      <vt:lpstr>Review Questions</vt:lpstr>
      <vt:lpstr>Summary / Recap of Main Points</vt:lpstr>
      <vt:lpstr>What To Expect Next Week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Ts. Umapathy Eaganathan</cp:lastModifiedBy>
  <cp:revision>1</cp:revision>
  <cp:lastPrinted>2023-02-03T03:07:34Z</cp:lastPrinted>
  <dcterms:created xsi:type="dcterms:W3CDTF">2005-08-02T10:18:20Z</dcterms:created>
  <dcterms:modified xsi:type="dcterms:W3CDTF">2024-01-08T15:54:33Z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0x0101001E916254A6895E40A31E093E5C38CA38</vt:lpwstr>
  </property>
</Properties>
</file>

<file path=docProps/thumbnail.jpeg>
</file>